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4" r:id="rId6"/>
    <p:sldId id="265" r:id="rId7"/>
    <p:sldId id="267" r:id="rId8"/>
    <p:sldId id="266" r:id="rId9"/>
    <p:sldId id="277" r:id="rId10"/>
    <p:sldId id="276" r:id="rId11"/>
    <p:sldId id="273" r:id="rId12"/>
    <p:sldId id="263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6BE8-0481-4611-B02C-FA5C74FF304C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E36BA-5F15-47A5-B220-96B278A710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95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36BA-5F15-47A5-B220-96B278A7104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4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01.09.2016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016223"/>
          </a:xfrm>
        </p:spPr>
        <p:txBody>
          <a:bodyPr/>
          <a:lstStyle/>
          <a:p>
            <a:pPr marL="0" lvl="0" indent="0" algn="ctr">
              <a:buNone/>
            </a:pPr>
            <a:r>
              <a:rPr lang="tr-TR" b="1" dirty="0">
                <a:solidFill>
                  <a:prstClr val="black"/>
                </a:solidFill>
              </a:rPr>
              <a:t>Çankırı Karatekin Üniversitesi </a:t>
            </a:r>
          </a:p>
          <a:p>
            <a:pPr marL="0" lvl="0" indent="0" algn="ctr">
              <a:buNone/>
            </a:pPr>
            <a:r>
              <a:rPr lang="tr-TR" b="1" dirty="0">
                <a:solidFill>
                  <a:prstClr val="black"/>
                </a:solidFill>
              </a:rPr>
              <a:t>Kütüphane ve Dokümantasyon Daire Başkanlığı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38884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4" b="6250"/>
          <a:stretch/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779912" y="2132856"/>
            <a:ext cx="28083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403648" y="548680"/>
            <a:ext cx="216024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Öğrenciler için üye kodu ve şifresi öğrenci numaralarıdır.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588224" y="2852936"/>
            <a:ext cx="2376264" cy="2376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Akademik personel için üye kodu ve şifresi Sicil numaralarıdır.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779912" y="2564904"/>
            <a:ext cx="28083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27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6105"/>
          <a:stretch/>
        </p:blipFill>
        <p:spPr bwMode="auto">
          <a:xfrm>
            <a:off x="-27642" y="-164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Ok Bağlayıcısı 6"/>
          <p:cNvCxnSpPr/>
          <p:nvPr/>
        </p:nvCxnSpPr>
        <p:spPr>
          <a:xfrm flipH="1">
            <a:off x="899592" y="2276872"/>
            <a:ext cx="129614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2555776" y="1556792"/>
            <a:ext cx="633670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Kitap ayırtmak isteğinizde ya da kitaplarınızın süresini uzatmak istediğinizde  </a:t>
            </a:r>
            <a:r>
              <a:rPr lang="tr-TR" sz="2800" dirty="0" smtClean="0">
                <a:solidFill>
                  <a:schemeClr val="tx1"/>
                </a:solidFill>
              </a:rPr>
              <a:t>Kütüphane Hesabımı</a:t>
            </a:r>
            <a:r>
              <a:rPr lang="tr-TR" sz="2800" dirty="0" smtClean="0"/>
              <a:t> kullanabilirsiniz.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176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tr-TR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tr-TR" b="1" dirty="0" smtClean="0">
                <a:solidFill>
                  <a:prstClr val="black"/>
                </a:solidFill>
              </a:rPr>
              <a:t>Tarama </a:t>
            </a:r>
            <a:r>
              <a:rPr lang="tr-TR" b="1" dirty="0">
                <a:solidFill>
                  <a:prstClr val="black"/>
                </a:solidFill>
              </a:rPr>
              <a:t>yaparken sorun yaşadığınız kısımlarda kütüphanecilerimizden yardım isteyebilirsiniz. 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745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tr-TR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tr-TR" dirty="0" smtClean="0">
                <a:solidFill>
                  <a:prstClr val="black"/>
                </a:solidFill>
              </a:rPr>
              <a:t>Kütüphanemiz</a:t>
            </a:r>
            <a:r>
              <a:rPr lang="tr-TR" dirty="0">
                <a:solidFill>
                  <a:prstClr val="black"/>
                </a:solidFill>
              </a:rPr>
              <a:t>, </a:t>
            </a:r>
            <a:r>
              <a:rPr lang="tr-TR" b="1" u="sng" dirty="0"/>
              <a:t>YORDAM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(Kütüphane </a:t>
            </a:r>
            <a:r>
              <a:rPr lang="tr-TR" dirty="0">
                <a:solidFill>
                  <a:prstClr val="black"/>
                </a:solidFill>
              </a:rPr>
              <a:t>Bilgi Belge Otomasyon </a:t>
            </a:r>
            <a:r>
              <a:rPr lang="tr-TR" dirty="0" smtClean="0">
                <a:solidFill>
                  <a:prstClr val="black"/>
                </a:solidFill>
              </a:rPr>
              <a:t>Programını) ve </a:t>
            </a:r>
            <a:r>
              <a:rPr lang="tr-TR" b="1" dirty="0"/>
              <a:t>EBSCO </a:t>
            </a:r>
            <a:r>
              <a:rPr lang="tr-TR" b="1" dirty="0" err="1"/>
              <a:t>Discovery</a:t>
            </a:r>
            <a:r>
              <a:rPr lang="tr-TR" b="1" dirty="0"/>
              <a:t> Service (</a:t>
            </a:r>
            <a:r>
              <a:rPr lang="tr-TR" b="1" dirty="0" smtClean="0"/>
              <a:t>EDS) </a:t>
            </a:r>
            <a:r>
              <a:rPr lang="tr-TR" dirty="0" smtClean="0"/>
              <a:t>arama motorunu</a:t>
            </a:r>
            <a:r>
              <a:rPr lang="tr-TR" dirty="0" smtClean="0">
                <a:solidFill>
                  <a:prstClr val="black"/>
                </a:solidFill>
              </a:rPr>
              <a:t> kullanmaktadır.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645025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 smtClean="0"/>
          </a:p>
          <a:p>
            <a:pPr marL="0" indent="0" algn="ctr">
              <a:buNone/>
            </a:pPr>
            <a:r>
              <a:rPr lang="tr-TR" sz="2800" b="1" dirty="0" smtClean="0"/>
              <a:t>Üniversitemiz </a:t>
            </a:r>
            <a:r>
              <a:rPr lang="tr-TR" sz="2800" b="1" dirty="0"/>
              <a:t>için özel tasarlanan EBSCO </a:t>
            </a:r>
            <a:r>
              <a:rPr lang="tr-TR" sz="2800" b="1" dirty="0" err="1"/>
              <a:t>Discovery</a:t>
            </a:r>
            <a:r>
              <a:rPr lang="tr-TR" sz="2800" b="1" dirty="0"/>
              <a:t> Service (EDS) arama motoru kullanıcılar için kolaylık sağlayacaktır.</a:t>
            </a:r>
            <a:endParaRPr lang="tr-TR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>
                <a:solidFill>
                  <a:prstClr val="black"/>
                </a:solidFill>
              </a:rPr>
              <a:t/>
            </a:r>
            <a:br>
              <a:rPr lang="tr-TR" sz="2000" b="1" dirty="0">
                <a:solidFill>
                  <a:prstClr val="black"/>
                </a:solidFill>
              </a:rPr>
            </a:br>
            <a:r>
              <a:rPr lang="tr-TR" sz="2000" b="1" dirty="0">
                <a:solidFill>
                  <a:prstClr val="black"/>
                </a:solidFill>
              </a:rPr>
              <a:t>Karatekin Akademik Arama Motorunu kullanarak, kütüphanemizin basılı kaynaklarını </a:t>
            </a:r>
            <a:r>
              <a:rPr lang="tr-TR" sz="2000" b="1" dirty="0" smtClean="0">
                <a:solidFill>
                  <a:prstClr val="black"/>
                </a:solidFill>
              </a:rPr>
              <a:t>taranabilir.</a:t>
            </a:r>
            <a:endParaRPr lang="tr-TR" dirty="0"/>
          </a:p>
        </p:txBody>
      </p:sp>
      <p:pic>
        <p:nvPicPr>
          <p:cNvPr id="4" name="Picture 2" descr="C:\Users\Özlem\Desktop\eds\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385"/>
            <a:ext cx="9144000" cy="50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707904" y="4797152"/>
            <a:ext cx="115212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084168" y="4797152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4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/>
            </a:r>
            <a:br>
              <a:rPr lang="tr-TR" sz="2800" b="1" dirty="0" smtClean="0">
                <a:solidFill>
                  <a:prstClr val="black"/>
                </a:solidFill>
              </a:rPr>
            </a:br>
            <a:r>
              <a:rPr lang="tr-TR" sz="2800" b="1" dirty="0" smtClean="0">
                <a:solidFill>
                  <a:prstClr val="black"/>
                </a:solidFill>
              </a:rPr>
              <a:t>Kütüphanemizin </a:t>
            </a:r>
            <a:r>
              <a:rPr lang="tr-TR" sz="2800" b="1" dirty="0">
                <a:solidFill>
                  <a:prstClr val="black"/>
                </a:solidFill>
              </a:rPr>
              <a:t>abone olduğu elektronik kaynaklara </a:t>
            </a:r>
            <a:r>
              <a:rPr lang="tr-TR" sz="2800" b="1" dirty="0" smtClean="0">
                <a:solidFill>
                  <a:prstClr val="black"/>
                </a:solidFill>
              </a:rPr>
              <a:t>erişmek </a:t>
            </a:r>
            <a:r>
              <a:rPr lang="tr-TR" sz="2800" b="1" dirty="0">
                <a:solidFill>
                  <a:prstClr val="black"/>
                </a:solidFill>
              </a:rPr>
              <a:t>mümkündür. </a:t>
            </a:r>
            <a:r>
              <a:rPr lang="tr-TR" sz="2800" dirty="0">
                <a:solidFill>
                  <a:prstClr val="black"/>
                </a:solidFill>
              </a:rPr>
              <a:t/>
            </a:r>
            <a:br>
              <a:rPr lang="tr-TR" sz="2800" dirty="0">
                <a:solidFill>
                  <a:prstClr val="black"/>
                </a:solidFill>
              </a:rPr>
            </a:br>
            <a:endParaRPr lang="tr-TR" dirty="0"/>
          </a:p>
        </p:txBody>
      </p:sp>
      <p:pic>
        <p:nvPicPr>
          <p:cNvPr id="4" name="İçerik Yer Tutucusu 3" descr="C:\Users\Özlem\Desktop\katalog bilgilendirme\eds\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844"/>
            <a:ext cx="9144000" cy="49585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6012160" y="3356992"/>
            <a:ext cx="302433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Elektronik kaynakların PDF formatını indirebiliriz.</a:t>
            </a:r>
            <a:endParaRPr lang="tr-TR" dirty="0"/>
          </a:p>
        </p:txBody>
      </p:sp>
      <p:cxnSp>
        <p:nvCxnSpPr>
          <p:cNvPr id="9" name="Düz Bağlayıcı 8"/>
          <p:cNvCxnSpPr/>
          <p:nvPr/>
        </p:nvCxnSpPr>
        <p:spPr>
          <a:xfrm>
            <a:off x="1331640" y="2564904"/>
            <a:ext cx="15121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331640" y="6858000"/>
            <a:ext cx="15121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331640" y="4653136"/>
            <a:ext cx="15121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2500" b="1" dirty="0">
                <a:ea typeface="Calibri"/>
                <a:cs typeface="Times New Roman"/>
              </a:rPr>
              <a:t>Kayıtla ilgili ayrıntılı bilgilere sağ köşede bulunan imleçten </a:t>
            </a:r>
            <a:r>
              <a:rPr lang="tr-TR" sz="2500" b="1" dirty="0" smtClean="0">
                <a:ea typeface="Calibri"/>
                <a:cs typeface="Times New Roman"/>
              </a:rPr>
              <a:t>ulaşılabilir.</a:t>
            </a:r>
            <a:endParaRPr lang="tr-TR" sz="2500" b="1" dirty="0"/>
          </a:p>
        </p:txBody>
      </p:sp>
      <p:pic>
        <p:nvPicPr>
          <p:cNvPr id="4" name="İçerik Yer Tutucusu 3" descr="C:\Users\Özlem\Desktop\katalog bilgilendirme\eds\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1051"/>
            <a:ext cx="8229600" cy="360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prstClr val="black"/>
                </a:solidFill>
              </a:rPr>
              <a:t>Araçlar bölümünü kullanarak taranılan kaynak ile ilgili farklı işlemler </a:t>
            </a:r>
            <a:r>
              <a:rPr lang="tr-TR" sz="2400" b="1" dirty="0" smtClean="0">
                <a:solidFill>
                  <a:prstClr val="black"/>
                </a:solidFill>
              </a:rPr>
              <a:t>yapılabilir.</a:t>
            </a:r>
            <a:endParaRPr lang="tr-TR" sz="2400" b="1" dirty="0"/>
          </a:p>
        </p:txBody>
      </p:sp>
      <p:pic>
        <p:nvPicPr>
          <p:cNvPr id="4" name="Picture 2" descr="C:\Users\Özlem\Desktop\eds\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421"/>
            <a:ext cx="9144000" cy="50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956376" y="3212976"/>
            <a:ext cx="1187624" cy="3645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8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Taramanızı kişiselleştirmek için kendi adınıza hesap oluşturabilirsiniz.</a:t>
            </a:r>
            <a:endParaRPr lang="tr-TR" sz="2400" b="1" dirty="0"/>
          </a:p>
        </p:txBody>
      </p:sp>
      <p:pic>
        <p:nvPicPr>
          <p:cNvPr id="4" name="Picture 2" descr="C:\Users\Özlem\Desktop\eds\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43608" y="5517232"/>
            <a:ext cx="129614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7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r="-42292" b="5943"/>
          <a:stretch/>
        </p:blipFill>
        <p:spPr bwMode="auto">
          <a:xfrm>
            <a:off x="0" y="0"/>
            <a:ext cx="12996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372200" y="2204864"/>
            <a:ext cx="2016224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35860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336</TotalTime>
  <Words>124</Words>
  <Application>Microsoft Office PowerPoint</Application>
  <PresentationFormat>Ekran Gösterisi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.</vt:lpstr>
      <vt:lpstr>PowerPoint Sunusu</vt:lpstr>
      <vt:lpstr>PowerPoint Sunusu</vt:lpstr>
      <vt:lpstr> Karatekin Akademik Arama Motorunu kullanarak, kütüphanemizin basılı kaynaklarını taranabilir.</vt:lpstr>
      <vt:lpstr> Kütüphanemizin abone olduğu elektronik kaynaklara erişmek mümkündür.  </vt:lpstr>
      <vt:lpstr>Kayıtla ilgili ayrıntılı bilgilere sağ köşede bulunan imleçten ulaşılabilir.</vt:lpstr>
      <vt:lpstr>Araçlar bölümünü kullanarak taranılan kaynak ile ilgili farklı işlemler yapılabilir.</vt:lpstr>
      <vt:lpstr>Taramanızı kişiselleştirmek için kendi adınıza hesap oluşturabilirsiniz.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Özlem</dc:creator>
  <cp:lastModifiedBy>ÖZLEM</cp:lastModifiedBy>
  <cp:revision>20</cp:revision>
  <dcterms:created xsi:type="dcterms:W3CDTF">2014-07-01T14:51:53Z</dcterms:created>
  <dcterms:modified xsi:type="dcterms:W3CDTF">2016-09-01T08:07:33Z</dcterms:modified>
</cp:coreProperties>
</file>